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2"/>
  </p:notesMasterIdLst>
  <p:handoutMasterIdLst>
    <p:handoutMasterId r:id="rId13"/>
  </p:handoutMasterIdLst>
  <p:sldIdLst>
    <p:sldId id="275" r:id="rId2"/>
    <p:sldId id="293" r:id="rId3"/>
    <p:sldId id="292" r:id="rId4"/>
    <p:sldId id="296" r:id="rId5"/>
    <p:sldId id="294" r:id="rId6"/>
    <p:sldId id="295" r:id="rId7"/>
    <p:sldId id="298" r:id="rId8"/>
    <p:sldId id="297" r:id="rId9"/>
    <p:sldId id="299" r:id="rId10"/>
    <p:sldId id="286" r:id="rId11"/>
  </p:sldIdLst>
  <p:sldSz cx="12195175" cy="6858000"/>
  <p:notesSz cx="6858000" cy="9144000"/>
  <p:embeddedFontLst>
    <p:embeddedFont>
      <p:font typeface="Arial" panose="020B06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 Light" panose="00000400000000000000" pitchFamily="2" charset="0"/>
      <p:regular r:id="rId22"/>
      <p:italic r:id="rId23"/>
    </p:embeddedFont>
    <p:embeddedFont>
      <p:font typeface="Merriweather Regular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09/05/2023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09/05/2023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9-5-2023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08-05-2023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6015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Stage one (finished)</a:t>
            </a:r>
          </a:p>
          <a:p>
            <a:r>
              <a:rPr lang="en-GB" sz="2800" dirty="0"/>
              <a:t>	 - (finished)Game of Life (</a:t>
            </a:r>
            <a:r>
              <a:rPr lang="en-GB" sz="2800" dirty="0" err="1"/>
              <a:t>GoL</a:t>
            </a:r>
            <a:r>
              <a:rPr lang="en-GB" sz="2800" dirty="0"/>
              <a:t>) simulation </a:t>
            </a:r>
          </a:p>
          <a:p>
            <a:r>
              <a:rPr lang="en-GB" sz="2800" dirty="0"/>
              <a:t>	 - (finished) Random forest Classifier as representation of </a:t>
            </a:r>
            <a:r>
              <a:rPr lang="en-GB" sz="2800" dirty="0" err="1"/>
              <a:t>GoL</a:t>
            </a:r>
            <a:r>
              <a:rPr lang="en-GB" sz="2800" dirty="0"/>
              <a:t> </a:t>
            </a:r>
          </a:p>
          <a:p>
            <a:r>
              <a:rPr lang="en-GB" sz="2800" dirty="0"/>
              <a:t>Stage two</a:t>
            </a:r>
          </a:p>
          <a:p>
            <a:r>
              <a:rPr lang="en-GB" sz="2800" dirty="0"/>
              <a:t>	- (finished) Forest fire model </a:t>
            </a:r>
          </a:p>
          <a:p>
            <a:r>
              <a:rPr lang="en-GB" sz="2800" dirty="0"/>
              <a:t>	- (finished) Random forest Classifier as representation </a:t>
            </a:r>
          </a:p>
          <a:p>
            <a:r>
              <a:rPr lang="en-GB" sz="2800" dirty="0"/>
              <a:t>	    of Forest fire model</a:t>
            </a:r>
          </a:p>
          <a:p>
            <a:r>
              <a:rPr lang="en-GB" sz="2800" dirty="0"/>
              <a:t>	- (finished) Support Vector Machine model for quick comparison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r>
              <a:rPr lang="en-GB" sz="2800" dirty="0"/>
              <a:t>Stage three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oreboard, screenshot&#10;&#10;Description automatically generated">
            <a:extLst>
              <a:ext uri="{FF2B5EF4-FFF2-40B4-BE49-F238E27FC236}">
                <a16:creationId xmlns:a16="http://schemas.microsoft.com/office/drawing/2014/main" id="{EB520C76-6BF8-CF2A-402F-F52BBA2C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27" y="873178"/>
            <a:ext cx="10046119" cy="3311602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07811046-423C-0EEA-4D02-D0C1FB2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28" y="4184780"/>
            <a:ext cx="3765716" cy="245070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Game of Life results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28AA7-B0B9-49F2-FC2A-14E4B67A4AE9}"/>
              </a:ext>
            </a:extLst>
          </p:cNvPr>
          <p:cNvSpPr txBox="1"/>
          <p:nvPr/>
        </p:nvSpPr>
        <p:spPr>
          <a:xfrm>
            <a:off x="547796" y="4579135"/>
            <a:ext cx="3184449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! </a:t>
            </a:r>
          </a:p>
          <a:p>
            <a:r>
              <a:rPr lang="en-GB" dirty="0"/>
              <a:t>Edges cause worse results for small simulations. </a:t>
            </a:r>
            <a:r>
              <a:rPr lang="en-GB" dirty="0">
                <a:sym typeface="Wingdings" panose="05000000000000000000" pitchFamily="2" charset="2"/>
              </a:rPr>
              <a:t>Data_prep.py</a:t>
            </a:r>
            <a:endParaRPr lang="en-GB" dirty="0"/>
          </a:p>
          <a:p>
            <a:endParaRPr lang="en-GB" dirty="0"/>
          </a:p>
          <a:p>
            <a:r>
              <a:rPr lang="en-GB" dirty="0"/>
              <a:t>However: 4x / x^2 dependence</a:t>
            </a:r>
          </a:p>
          <a:p>
            <a:r>
              <a:rPr lang="en-GB" dirty="0"/>
              <a:t>Where x is the size of the grid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85286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Part of One decision tree – Random forest based on many</a:t>
            </a:r>
            <a:endParaRPr lang="en-NL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F8F7B0-EB82-26B4-C806-53BF84B0F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7" t="-964" r="23606" b="-2856"/>
          <a:stretch/>
        </p:blipFill>
        <p:spPr>
          <a:xfrm>
            <a:off x="1343640" y="1169982"/>
            <a:ext cx="9507893" cy="451803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089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12260DE-F78C-5237-C4E8-523B892F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41"/>
            <a:ext cx="12195175" cy="389351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C487918-5FE5-4411-C2A5-BCC0938A9D9F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Predicted stage of forest fire</a:t>
            </a:r>
          </a:p>
          <a:p>
            <a:pPr lvl="0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167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28" y="4087929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554595" y="4624756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DE6C74-0CAF-5D54-CB97-124D7A58AE2E}"/>
              </a:ext>
            </a:extLst>
          </p:cNvPr>
          <p:cNvGrpSpPr/>
          <p:nvPr/>
        </p:nvGrpSpPr>
        <p:grpSpPr>
          <a:xfrm>
            <a:off x="554595" y="1005137"/>
            <a:ext cx="11085981" cy="3082792"/>
            <a:chOff x="113121" y="995806"/>
            <a:chExt cx="11085981" cy="30827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BD1D54-9657-33F1-1BDA-7C36CB14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147" y="995806"/>
              <a:ext cx="10237955" cy="30827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DD26A-5930-2832-0EF2-F62140A4621D}"/>
                </a:ext>
              </a:extLst>
            </p:cNvPr>
            <p:cNvSpPr txBox="1"/>
            <p:nvPr/>
          </p:nvSpPr>
          <p:spPr>
            <a:xfrm>
              <a:off x="113121" y="1159497"/>
              <a:ext cx="1067600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Blue = NAN</a:t>
              </a:r>
            </a:p>
            <a:p>
              <a:r>
                <a:rPr lang="en-GB" dirty="0"/>
                <a:t>Grey = OFF</a:t>
              </a:r>
            </a:p>
            <a:p>
              <a:r>
                <a:rPr lang="en-GB" dirty="0"/>
                <a:t>Red = FIRE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80700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5" y="2738110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337779" y="1179524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Awareness !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2A1A01-8FD6-F3C0-2ED5-80CE934E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02" y="1701756"/>
            <a:ext cx="4328535" cy="403895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648AC7-A1AA-5D2C-683A-FDC1D961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137" y="1724618"/>
            <a:ext cx="4511431" cy="4016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85D53-A812-FD21-4FD9-3BE3CD422997}"/>
              </a:ext>
            </a:extLst>
          </p:cNvPr>
          <p:cNvSpPr txBox="1"/>
          <p:nvPr/>
        </p:nvSpPr>
        <p:spPr>
          <a:xfrm>
            <a:off x="5297495" y="1045030"/>
            <a:ext cx="3195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RF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ED472-EDB8-6E8F-8CED-B4C888D7B96E}"/>
              </a:ext>
            </a:extLst>
          </p:cNvPr>
          <p:cNvSpPr txBox="1"/>
          <p:nvPr/>
        </p:nvSpPr>
        <p:spPr>
          <a:xfrm>
            <a:off x="9772852" y="1045030"/>
            <a:ext cx="5934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SVM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1839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What’s next?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Start writing report (this week)</a:t>
            </a:r>
          </a:p>
          <a:p>
            <a:br>
              <a:rPr lang="en-GB" sz="2800" dirty="0"/>
            </a:br>
            <a:r>
              <a:rPr lang="en-GB" sz="2800" dirty="0"/>
              <a:t>Stage 2 (this week)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Stage 3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599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Next Step</a:t>
            </a:r>
            <a:endParaRPr lang="en-NL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4B1AE56-0DEE-9D3E-C5E7-EB4B13441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681" y="922968"/>
            <a:ext cx="10384253" cy="55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421</TotalTime>
  <Words>289</Words>
  <Application>Microsoft Office PowerPoint</Application>
  <PresentationFormat>Custom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Verdana</vt:lpstr>
      <vt:lpstr>Arial</vt:lpstr>
      <vt:lpstr>Merriweather Light</vt:lpstr>
      <vt:lpstr>Calibri</vt:lpstr>
      <vt:lpstr>Open Sans</vt:lpstr>
      <vt:lpstr>Open Sans Light</vt:lpstr>
      <vt:lpstr>Merriweather Regular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7</cp:revision>
  <dcterms:created xsi:type="dcterms:W3CDTF">2023-05-08T08:02:41Z</dcterms:created>
  <dcterms:modified xsi:type="dcterms:W3CDTF">2023-05-09T14:19:45Z</dcterms:modified>
  <cp:category/>
</cp:coreProperties>
</file>